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3" autoAdjust="0"/>
    <p:restoredTop sz="94660"/>
  </p:normalViewPr>
  <p:slideViewPr>
    <p:cSldViewPr snapToGrid="0">
      <p:cViewPr varScale="1">
        <p:scale>
          <a:sx n="90" d="100"/>
          <a:sy n="90" d="100"/>
        </p:scale>
        <p:origin x="67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D8C77-3269-5BE1-A1BD-90218743F6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776F44-1B8A-733E-FF22-C24107388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11A89-9BF1-0603-2A04-ED9194EF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0CFF1-5527-61CD-7414-EF0E4EB6C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A6D99-3176-E629-4E91-A21F27A65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406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F1E58-B919-B5EA-17B5-DC7A309A5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9C30B-0955-67D1-A71B-D5506F098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83F787-5F43-6DDA-C2E7-BEB1E6126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1817C0-2CBB-0603-2280-C798DA9CD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8A412-FBC9-FB31-56FB-45EC0AF48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563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84DD3-1425-3F53-3D7E-97D4F3B6E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2C77F-9D24-B428-53AC-0D82C9B08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FD444-447B-4AD2-D7EE-4517ACDDF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49B59-4376-FB1A-1773-F3C30E6F0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4F879-10D2-A53A-63BF-82A7E07C9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015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8C33D-C270-30CC-F248-44AC9A28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EAFBA-3147-049E-8EFE-D641B45359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6EDDB7-7E6B-F82C-C4A4-119A80443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8DF548-0BB2-1082-B4E4-C59772B28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75B0F-C215-0425-51D9-967728DB5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CB229-8986-1BDD-792D-8F81F440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444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191B-DDF3-71A6-1BAF-135136092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D3E5EF-E668-DFB1-AB97-7A195BC56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CC238-C1D2-E4A7-63BB-CE7DB792E1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C1B4EE-36F9-D277-B42C-BAC26DA7F0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968840-AB4E-21EC-02B9-7CBD4A8A28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9EC0A-1786-C960-4765-51CEB33AB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DB7EF6-112A-769E-A67F-9339D26FE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DBB0D5-6571-E697-3FF3-D153E926D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05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A6DBE-EA43-D157-5275-FD665A54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E967A0-0A04-C69A-926F-204D35BC8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A4980-BEEB-CC91-1A48-A594CEFA4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26442B-3D24-C23E-1FE3-5D709E0F7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9937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1CEDBC-8B4B-AA06-D8B0-54C52CF41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9D3379-F1AB-72D8-9C51-F5FE852D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4865B-BE52-DBB6-418B-1A68380AC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832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D4202-5DD9-2322-B55F-2832CE863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73447-AE85-C2E7-539C-10B0657CE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2E5EF-FAC7-0CB3-BD9C-FDE92C02D9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1A756-C103-3725-E1E1-8CDD68F2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38FA4F-9A8B-4D01-A35F-8CEDAD17A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013D44-04B2-C0BF-E835-CB47FC781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835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F4131-E6B7-5F70-A9EC-AFCC33F44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43DD87-C6E2-2DE2-B231-65F2D4FE7A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CDCFE-FFB1-DE23-6235-CE98B02288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F40362-9EE0-554A-3215-6E967D4E8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A4537-D4AA-1F31-1A99-DCB98CE99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12E1AE-F0DD-B0E9-FAD9-45EF9F3E4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97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82E36-515A-DA5C-620F-45914A98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17AA72-BB39-CA10-18EC-A52DBA855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180E-467A-3DBC-EC91-7FED8822F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FAE51-1122-89F3-FA69-79AEA2EEA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253BB-2171-7AC5-38BF-B880C05FC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988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28648A-D881-47D3-8CDC-31E2C4BDB3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8E5C28-0A08-7C35-B32B-1EF8CACD2E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F7E35-0141-0B34-EBF0-D67F425E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75353-AF37-E637-E1B4-16B01283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F3E43-97A8-F6D5-B11B-60BF6B162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91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60332C-B477-FA58-DB9A-F1FECD3A2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68C47-2788-C44B-E9B0-4BCED5D56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533AED-FBEE-9DE2-D030-F4F9C2E4A9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3F724-6F3D-480F-A002-A745CA108B3B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EFE72-E66C-8E15-3428-A9AE2C0BAD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95659-936A-D2D5-43DA-3428023C9C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1F551-46B5-41A0-A43D-E6E482D091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70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4A2244-57E5-B4A0-C7A4-B2A080D7A6A9}"/>
              </a:ext>
            </a:extLst>
          </p:cNvPr>
          <p:cNvSpPr txBox="1"/>
          <p:nvPr/>
        </p:nvSpPr>
        <p:spPr>
          <a:xfrm>
            <a:off x="350636" y="378135"/>
            <a:ext cx="5639038" cy="83099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Every morning, I try to </a:t>
            </a:r>
            <a:r>
              <a:rPr lang="en-US" sz="1200" b="1" dirty="0"/>
              <a:t>stay focused</a:t>
            </a:r>
            <a:r>
              <a:rPr lang="en-US" sz="1200" dirty="0"/>
              <a:t>. I try to finish my tasks on time and tryouts for the local team help me </a:t>
            </a:r>
            <a:r>
              <a:rPr lang="en-US" sz="1200" b="1" dirty="0"/>
              <a:t>stay active</a:t>
            </a:r>
            <a:r>
              <a:rPr lang="en-US" sz="1200" dirty="0"/>
              <a:t>. To improve myself, I need to </a:t>
            </a:r>
            <a:r>
              <a:rPr lang="en-US" sz="1200" b="1" dirty="0"/>
              <a:t>try harder</a:t>
            </a:r>
            <a:r>
              <a:rPr lang="en-US" sz="1200" dirty="0"/>
              <a:t>. Today, I’m going to talk to my tutor to get some advice. Sometimes it's tricky to know what to do, but I try to trust the process and </a:t>
            </a:r>
            <a:r>
              <a:rPr lang="en-US" sz="1200" b="1" dirty="0"/>
              <a:t>move forward</a:t>
            </a:r>
            <a:r>
              <a:rPr lang="en-US" sz="1200" dirty="0"/>
              <a:t>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6181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Andrey Potapov</dc:creator>
  <cp:lastModifiedBy>Andrey Potapov</cp:lastModifiedBy>
  <cp:revision>4</cp:revision>
  <dcterms:created xsi:type="dcterms:W3CDTF">2025-04-09T10:19:09Z</dcterms:created>
  <dcterms:modified xsi:type="dcterms:W3CDTF">2025-04-14T05:55:10Z</dcterms:modified>
</cp:coreProperties>
</file>