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6096000" cy="2794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BD6FB-EC1A-476C-8890-66D1E6EBF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5D97E-7E75-4A86-8DB9-34E3980F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58472-1997-412C-BD92-A290808A1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921929-2FD6-4A1F-AAE5-5B6F09D2E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4AFCCC-E20F-4181-A24F-ACE33DC8C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BBF5ED-75A1-41BC-A6C0-071ED16D3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B45A32-50DE-4E2B-A0AE-369E47E7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12884-95B8-49B5-AE87-E0EE5DDA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87152-67E5-4F20-B180-F8EA4CD4D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F11C1-7CEA-466A-9CB6-4DA90D0FB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272D-8006-4300-B5C5-8FDB1CF0A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New Table" title=""/>
          <p:cNvGraphicFramePr>
            <a:graphicFrameLocks noGrp="1"/>
          </p:cNvGraphicFramePr>
          <p:nvPr/>
        </p:nvGraphicFramePr>
        <p:xfrm>
          <a:off x="254000" y="317500"/>
          <a:ext cx="5588000" cy="171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000"/>
                <a:gridCol w="3810000"/>
              </a:tblGrid>
              <a:tr h="1270000"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Project update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Review the draft and send your comments before Friday.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  <a:tr h="444500"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In progress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2026-09-30T10:43:53.439</cp:lastPrinted>
  <dcterms:created xsi:type="dcterms:W3CDTF">2026-09-30T04:43:53Z</dcterms:created>
  <dcterms:modified xsi:type="dcterms:W3CDTF">2026-09-30T04:45:13Z</dcterms:modified>
</cp:coreProperties>
</file>