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10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8128000" cy="53340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C3C532-F1A1-40D5-AA9C-9A60593F771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C7D68A-B139-4011-B759-108C9EC4DAC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81A7DCF-5AD8-4AE8-8EF5-88A6498C6F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9168916-A599-4659-A0A5-898DEFB77DA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1C170FC-B38A-4042-BD9C-327D7A3EB9F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FE63CE0-9BEF-40F4-B129-F86D3B219EB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1B40BCA-21D8-4AA1-AE8B-6D23D4A1429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F89D5B9-91E1-4381-B469-7D1CC52C493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DC6305D-E0BC-428D-8E20-37DD192CF8E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3EAADC-B3A1-4E0B-A56D-24C090062B6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A208B65-7DCE-41F5-96C5-2F3B6A45F15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254000" y="254000"/>
            <a:ext cx="7620000" cy="2286000"/>
          </a:xfrm>
          <a:prstGeom prst="rect">
            <a:avLst/>
          </a:prstGeom>
          <a:gradFill>
            <a:gsLst>
              <a:gs pos="0">
                <a:srgbClr val="00FFFF"/>
              </a:gs>
              <a:gs pos="100000">
                <a:srgbClr val="FF80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New shape" title=""/>
          <p:cNvSpPr/>
          <p:nvPr/>
        </p:nvSpPr>
        <p:spPr>
          <a:xfrm>
            <a:off x="254000" y="2794000"/>
            <a:ext cx="7620000" cy="2286000"/>
          </a:xfrm>
          <a:prstGeom prst="rect">
            <a:avLst/>
          </a:prstGeom>
          <a:gradFill>
            <a:gsLst>
              <a:gs pos="0">
                <a:srgbClr val="0000FF"/>
              </a:gs>
              <a:gs pos="100000">
                <a:srgbClr val="FFFF00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6300.0"/>
  <p:tag name="AS_RELEASE_DATE" val="2026.10.14"/>
  <p:tag name="AS_TITLE" val="Aspose.Slides for .NET6"/>
  <p:tag name="AS_VERSION" val="26.10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26.1000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2026-10-14T16:52:19.908</cp:lastPrinted>
  <dcterms:created xsi:type="dcterms:W3CDTF">2026-10-14T10:52:19Z</dcterms:created>
  <dcterms:modified xsi:type="dcterms:W3CDTF">2026-10-14T10:52:20Z</dcterms:modified>
</cp:coreProperties>
</file>