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xlsx" ContentType="application/vnd.openxmlformats-officedocument.spreadsheetml.sheet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10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Relationship Id="rId2" Type="http://schemas.openxmlformats.org/officeDocument/2006/relationships/chartUserShapes" Target="../drawings/drawing1.xml" /></Relationships>
</file>

<file path=ppt/charts/chart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/>
        <c:overlap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majorTickMark val="out"/>
        <c:minorTickMark val="none"/>
        <c:crossAx val="66437120"/>
        <c:crosses val="autoZero"/>
        <c:auto val="0"/>
        <c:lblAlgn val="ctr"/>
        <c:lblOffset/>
        <c:noMultiLvlLbl val="0"/>
      </c:catAx>
      <c:valAx>
        <c:axId val="664371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crossAx val="67451136"/>
        <c:crosses val="autoZero"/>
        <c:crossBetween val="between"/>
      </c:valAx>
    </c:plotArea>
    <c:legend>
      <c:legendPos/>
      <c:overlay val="0"/>
    </c:legend>
    <c:plotVisOnly val="1"/>
    <c:dispBlanksAs/>
    <c:showDLblsOverMax val="1"/>
  </c:chart>
  <c:txPr>
    <a:bodyPr/>
    <a:p>
      <a:pPr>
        <a:defRPr sz="1800" smtId="4294967295"/>
      </a:pPr>
      <a:endParaRPr lang="ru-RU"/>
    </a:p>
  </c:txPr>
  <c:externalData r:id="rId1"/>
  <c:userShapes r:id="rId2"/>
</c:chartSpace>
</file>

<file path=ppt/drawings/drawing1.xml><?xml version="1.0" encoding="utf-8"?>
<c:userShapes xmlns:cdr="http://schemas.openxmlformats.org/drawingml/2006/chartDrawing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c="http://schemas.openxmlformats.org/drawingml/2006/chart">
  <cdr:relSizeAnchor>
    <cdr:from>
      <cdr:x>0.08</cdr:x>
      <cdr:y>0.09524</cdr:y>
    </cdr:from>
    <cdr:to>
      <cdr:x>0.44</cdr:x>
      <cdr:y>0.2381</cdr:y>
    </cdr:to>
    <cdr:sp>
      <cdr:nvSpPr>
        <cdr:cNvPr id="2" name="Annotation" title=""/>
        <cdr:cNvSpPr txBox="1"/>
      </cdr:nvSpPr>
      <cdr:spPr>
        <a:xfrm>
          <a:off x="508000" y="254013"/>
          <a:ext cx="2286000" cy="381000"/>
        </a:xfrm>
        <a:prstGeom prst="rect">
          <a:avLst/>
        </a:prstGeom>
      </cdr:spPr>
      <cdr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cdr:style>
      <cdr:txBody>
        <a:bodyPr rtlCol="0" anchor="ctr"/>
        <a:lstStyle/>
        <a:p>
          <a:pPr algn="ctr"/>
          <a:r>
            <a:rPr sz="1400"/>
            <a:t>Preliminary results</a:t>
          </a:r>
        </a:p>
      </cdr:txBody>
    </cdr:sp>
  </cdr:relSizeAnchor>
  <cdr:relSizeAnchor>
    <cdr:from>
      <cdr:x>0.04</cdr:x>
      <cdr:y>0.52381</cdr:y>
    </cdr:from>
    <cdr:to>
      <cdr:x>0.44</cdr:x>
      <cdr:y>0.52381</cdr:y>
    </cdr:to>
    <cdr:sp>
      <cdr:nvSpPr>
        <cdr:cNvPr id="3" name="No text" title=""/>
        <cdr:cNvSpPr/>
      </cdr:nvSpPr>
      <cdr:spPr>
        <a:xfrm>
          <a:off x="254000" y="1397013"/>
          <a:ext cx="2540000" cy="0"/>
        </a:xfrm>
        <a:prstGeom prst="line">
          <a:avLst/>
        </a:prstGeom>
      </cdr:spPr>
      <cdr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cdr:style>
      <cdr:txBody>
        <a:bodyPr rtlCol="0" anchor="ctr"/>
        <a:lstStyle/>
        <a:p>
          <a:pPr algn="ctr"/>
        </a:p>
      </cdr:txBody>
    </cdr:sp>
  </cdr:relSizeAnchor>
</c:userShap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CC61D86-82CD-4098-BF5A-6BCE0EA0B5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5528D0-9BF2-476A-8465-09A044FEA5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8D22A9B-BACC-4667-BB9E-7245F4E41D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9C7F94D-12D3-41CA-9DE2-FA806223A93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ED802314-E4E2-4D19-BEB7-14CE4672CBC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00B843C-A75F-4C90-8CBA-33528AEED0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74E2342-D205-40A3-865D-848FC42BB62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3030FC6-D41A-4CEF-8A74-09F748766F4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2EE3120-C29B-4C44-8F56-616860CD001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42D5471-8F53-4D76-895C-454DF90FB6F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93E8E4-B418-49EC-9A02-E8C818B40E9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chart" Target="../charts/chart1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ChartObject" title=""/>
          <p:cNvGraphicFramePr/>
          <p:nvPr/>
        </p:nvGraphicFramePr>
        <p:xfrm>
          <a:off x="762000" y="762000"/>
          <a:ext cx="6350000" cy="2667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Slide overlay" title=""/>
          <p:cNvSpPr txBox="1"/>
          <p:nvPr/>
        </p:nvSpPr>
        <p:spPr>
          <a:xfrm>
            <a:off x="1270000" y="2794000"/>
            <a:ext cx="2286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/>
              <a:t>Slide overlay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6300.0"/>
  <p:tag name="AS_RELEASE_DATE" val="2026.10.14"/>
  <p:tag name="AS_TITLE" val="Aspose.Slides for .NET6"/>
  <p:tag name="AS_VERSION" val="26.1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2</Paragraphs>
  <Slides>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4">
      <vt:lpstr>Arial</vt:lpstr>
      <vt:lpstr>Calibri</vt:lpstr>
      <vt:lpstr>Office Theme</vt:lpstr>
      <vt:lpstr>PowerPoint Presentation</vt:lpstr>
    </vt:vector>
  </TitlesOfParts>
  <LinksUpToDate>0</LinksUpToDate>
  <SharedDoc>0</SharedDoc>
  <HyperlinksChanged>0</HyperlinksChanged>
  <Application>Aspose.Slides for .NET</Application>
  <AppVersion>26.1000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2026-10-21T11:51:45.725</cp:lastPrinted>
  <dcterms:created xsi:type="dcterms:W3CDTF">2026-10-21T05:51:45Z</dcterms:created>
  <dcterms:modified xsi:type="dcterms:W3CDTF">2026-10-21T06:36:38Z</dcterms:modified>
</cp:coreProperties>
</file>