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8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6096000" cy="2794000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4FBD6FB-EC1A-476C-8890-66D1E6EBFB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865D97E-7E75-4A86-8DB9-34E3980F968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0358472-1997-412C-BD92-A290808A1E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5921929-2FD6-4A1F-AAE5-5B6F09D2EEA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164AFCCC-E20F-4181-A24F-ACE33DC8C05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BCBBF5ED-75A1-41BC-A6C0-071ED16D318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3B45A32-50DE-4E2B-A0AE-369E47E7157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B712884-95B8-49B5-AE87-E0EE5DDAA6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8C887152-67E5-4F20-B180-F8EA4CD4DF9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2F11C1-7CEA-466A-9CB6-4DA90D0FB8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00272D-8006-4300-B5C5-8FDB1CF0A4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New Table" title=""/>
          <p:cNvGraphicFramePr>
            <a:graphicFrameLocks noGrp="1"/>
          </p:cNvGraphicFramePr>
          <p:nvPr/>
        </p:nvGraphicFramePr>
        <p:xfrm>
          <a:off x="254000" y="317500"/>
          <a:ext cx="5588000" cy="1145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8000"/>
                <a:gridCol w="3810000"/>
              </a:tblGrid>
              <a:tr h="254000">
                <a:tc>
                  <a:txBody>
                    <a:bodyPr vert="horz"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Project update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  <a:tc>
                  <a:txBody>
                    <a:bodyPr vert="horz"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Review the draft and send your comments before Friday.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</a:tr>
              <a:tr h="444500">
                <a:tc>
                  <a:txBody>
                    <a:bodyPr vert="horz"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  <a:tc>
                  <a:txBody>
                    <a:bodyPr vert="horz" wrap="square">
                      <a:noAutofit/>
                    </a:bodyPr>
                    <a:lstStyle/>
                    <a:p>
                      <a:r>
                        <a:rPr sz="1800">
                          <a:solidFill>
                            <a:srgbClr val="192D41"/>
                          </a:solidFill>
                          <a:latin typeface="Arial"/>
                        </a:rPr>
                        <a:t>In progress</a:t>
                      </a:r>
                    </a:p>
                  </a:txBody>
                  <a:tcPr marL="101600" marR="101600" marT="76200" marB="76200">
                    <a:solidFill>
                      <a:srgbClr val="E6F0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6"/>
  <p:tag name="AS_OS" val="Microsoft Windows NT 10.0.26200.0"/>
  <p:tag name="AS_RELEASE_DATE" val="2026.08.14"/>
  <p:tag name="AS_TITLE" val="Aspose.Slides for .NET6"/>
  <p:tag name="AS_VERSION" val="26.8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2026-09-30T10:43:53.439</cp:lastPrinted>
  <dcterms:created xsi:type="dcterms:W3CDTF">2026-09-30T04:43:53Z</dcterms:created>
  <dcterms:modified xsi:type="dcterms:W3CDTF">2026-09-30T04:45:13Z</dcterms:modified>
</cp:coreProperties>
</file>