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xlsx" ContentType="application/vnd.openxmlformats-officedocument.spreadsheetml.sheet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6.8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" Target="slides/slide1.xml" /><Relationship Id="rId3" Type="http://schemas.openxmlformats.org/officeDocument/2006/relationships/tags" Target="tags/tag1.xml" /><Relationship Id="rId4" Type="http://schemas.openxmlformats.org/officeDocument/2006/relationships/presProps" Target="presProps.xml" /><Relationship Id="rId5" Type="http://schemas.openxmlformats.org/officeDocument/2006/relationships/viewProps" Target="viewProps.xml" /><Relationship Id="rId6" Type="http://schemas.openxmlformats.org/officeDocument/2006/relationships/theme" Target="theme/theme1.xml" /><Relationship Id="rId7" Type="http://schemas.openxmlformats.org/officeDocument/2006/relationships/tableStyles" Target="tableStyles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/Relationships>
</file>

<file path=ppt/charts/chart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sz="2400"/>
              <a:t>Monthly sales</a:t>
            </a:r>
          </a:p>
        </c:rich>
      </c:tx>
      <c:overlay val="1"/>
    </c:title>
    <c:autoTitleDeleted val="0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Retail</c:v>
                </c:pt>
              </c:strCache>
            </c:strRef>
          </c:tx>
          <c:invertIfNegative val="1"/>
          <c:dLbls>
            <c:spPr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/>
          </c:dLbls>
          <c:cat>
            <c:strRef>
              <c:f>Sheet1!$A$2:$A$4</c:f>
              <c:strCache>
                <c:ptCount val="3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10</c:v>
                </c:pt>
                <c:pt idx="1">
                  <c:v>40</c:v>
                </c:pt>
                <c:pt idx="2">
                  <c:v>20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Wholesale</c:v>
                </c:pt>
              </c:strCache>
            </c:strRef>
          </c:tx>
          <c:invertIfNegative val="1"/>
          <c:dLbls>
            <c:spPr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/>
          </c:dLbls>
          <c:cat>
            <c:strRef>
              <c:f>Sheet1!$A$2:$A$4</c:f>
              <c:strCache>
                <c:ptCount val="3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</c:strCache>
            </c:strRef>
          </c:cat>
          <c:val>
            <c:numRef>
              <c:f>Sheet1!$C$2:$C$4</c:f>
              <c:numCache>
                <c:ptCount val="3"/>
                <c:pt idx="0">
                  <c:v>30</c:v>
                </c:pt>
                <c:pt idx="1">
                  <c:v>60</c:v>
                </c:pt>
                <c:pt idx="2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/>
        <c:overlap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crossAx val="66437120"/>
        <c:crosses val="autoZero"/>
        <c:auto val="0"/>
        <c:lblAlgn val="ctr"/>
        <c:lblOffset/>
        <c:noMultiLvlLbl val="0"/>
      </c:catAx>
      <c:valAx>
        <c:axId val="66437120"/>
        <c:scaling>
          <c:orientation val="minMax"/>
          <c:max val="7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crossAx val="67451136"/>
        <c:crosses val="autoZero"/>
        <c:crossBetween val="between"/>
      </c:valAx>
    </c:plotArea>
    <c:legend>
      <c:legendPos/>
      <c:overlay val="0"/>
    </c:legend>
    <c:plotVisOnly val="0"/>
    <c:dispBlanksAs/>
    <c:showDLblsOverMax val="1"/>
  </c:chart>
  <c:txPr>
    <a:bodyPr/>
    <a:p>
      <a:pPr>
        <a:defRPr sz="1800" smtId="4294967295"/>
      </a:pPr>
      <a:endParaRPr lang="ru-RU"/>
    </a:p>
  </c:txPr>
  <c:externalData r:id="rId1"/>
</c:chartSpace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1D0DCB-BD7B-426B-B3A4-8D6F0E8BDE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D1EB2A-1CCA-414C-B13E-FE42A5F2E2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07FE3A-3833-4987-9992-352B535C642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A98813B-985B-444C-9082-F2DB375E036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BEDC61C-41BE-411D-A0D1-9E77FCDEE1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787566B-170D-4243-A24A-E109BA70D8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3FAA4C68-597D-45C8-A82C-8505EF7D37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CAB95E-B9CB-4E8C-88FA-97E1B925CE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33ECCC8-4045-4615-9168-0501729C7C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2CC6EA-5CD8-4CC0-8435-B2977212B4B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A78F0B-2C2A-4737-9EDC-E84EDB71E22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chart" Target="../charts/chart1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ChartObject" title=""/>
          <p:cNvGraphicFramePr/>
          <p:nvPr/>
        </p:nvGraphicFramePr>
        <p:xfrm>
          <a:off x="381000" y="317500"/>
          <a:ext cx="8382000" cy="6096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36"/>
  <p:tag name="AS_OS" val="Microsoft Windows NT 10.0.26200.0"/>
  <p:tag name="AS_RELEASE_DATE" val="2026.08.14"/>
  <p:tag name="AS_TITLE" val="Aspose.Slides for .NET6"/>
  <p:tag name="AS_VERSION" val="26.8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0</Paragraphs>
  <Slides>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4">
      <vt:lpstr>Arial</vt:lpstr>
      <vt:lpstr>Calibri</vt:lpstr>
      <vt:lpstr>Office Theme</vt:lpstr>
      <vt:lpstr>PowerPoint Presentation</vt:lpstr>
    </vt:vector>
  </TitlesOfParts>
  <LinksUpToDate>0</LinksUpToDate>
  <SharedDoc>0</SharedDoc>
  <HyperlinksChanged>0</HyperlinksChanged>
  <Application>Aspose.Slides for .NET</Application>
  <AppVersion>26.0800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2026-09-29T10:52:09.770</cp:lastPrinted>
  <dcterms:created xsi:type="dcterms:W3CDTF">2026-09-29T04:52:09Z</dcterms:created>
  <dcterms:modified xsi:type="dcterms:W3CDTF">2026-09-29T04:52:10Z</dcterms:modified>
</cp:coreProperties>
</file>