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1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2800" kern="1200">
        <a:solidFill>
          <a:schemeClr val="tx1"/>
        </a:solidFill>
        <a:latin typeface="Calibri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68625F-179E-47AA-8177-424BDC2B3DF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DAA1E4-C6E0-46B1-94AA-615EE39F998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6BF3E64-24A1-45CF-BD59-52186A8F468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10DC33-69C3-4B87-85BD-A1F987AA5CC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FEDB48B-5F46-4751-9D33-3BB291A99E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61B24CD-9225-43E9-8603-59E73DB8395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E509FE8-19AD-4621-92FB-28E92786D6D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7857D67-80C6-475E-8DB0-EFEEE7FE0E6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F81C5C-34A0-4ED3-BAA0-914C245517D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C423F0C-35BB-49A0-BC47-67BFA90E18A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B9ACC2-B6D6-43C0-AF8E-D51EE696C5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254000" y="254000"/>
            <a:ext cx="82550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i="1">
                <a:solidFill>
                  <a:srgbClr val="0000FF"/>
                </a:solidFill>
              </a:defRPr>
            </a:defPPr>
            <a:lvl1pPr>
              <a:defRPr i="1">
                <a:solidFill>
                  <a:srgbClr val="0000FF"/>
                </a:solidFill>
              </a:defRPr>
            </a:lvl1pPr>
          </a:lstStyle>
          <a:p>
            <a:pPr>
              <a:defRPr b="1"/>
            </a:pPr>
            <a:r>
              <a:t>Inherited text; </a:t>
            </a:r>
            <a:r>
              <a:rPr sz="1800">
                <a:solidFill>
                  <a:srgbClr val="FF0000"/>
                </a:solidFill>
              </a:rPr>
              <a:t>explicit red 18pt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300.0"/>
  <p:tag name="AS_RELEASE_DATE" val="2026.10.14"/>
  <p:tag name="AS_TITLE" val="Aspose.Slides for .NET6"/>
  <p:tag name="AS_VERSION" val="26.1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2026-10-15T10:39:11.010</cp:lastPrinted>
  <dcterms:created xsi:type="dcterms:W3CDTF">2026-10-15T04:39:11Z</dcterms:created>
  <dcterms:modified xsi:type="dcterms:W3CDTF">2026-10-15T05:12:09Z</dcterms:modified>
</cp:coreProperties>
</file>