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8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tags" Target="tags/tag1.xml" /><Relationship Id="rId4" Type="http://schemas.openxmlformats.org/officeDocument/2006/relationships/presProps" Target="presProps.xml" /><Relationship Id="rId5" Type="http://schemas.openxmlformats.org/officeDocument/2006/relationships/viewProps" Target="viewProps.xml" /><Relationship Id="rId6" Type="http://schemas.openxmlformats.org/officeDocument/2006/relationships/theme" Target="theme/theme1.xml" /><Relationship Id="rId7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EC28E8-3576-42E7-AFD7-44A6A76C5A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18C1352-6FE1-43CD-8364-5E91277DAE5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95E3CC-B994-4922-B21E-383B57DDEC6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0D84213-F1B5-4982-91FC-FEF745964A6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309B987E-DDD0-4429-8E15-07CACB4ACD0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E8F4F8B-B9B6-4D8E-9331-0660753C262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8477F14C-9816-4F8F-95A6-DC6A272B896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4ADDFCF-2C2F-47B1-AE8D-4DFACA053BA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5F6CD20-D8EA-4369-81DD-A8A9AC65768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D898E3A-4E6F-4983-95F7-C6CE252D50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0EBAC2A-B906-4F80-810A-D8277DEA4F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UpdatedAtLabel" title=""/>
          <p:cNvSpPr txBox="1"/>
          <p:nvPr/>
        </p:nvSpPr>
        <p:spPr>
          <a:xfrm>
            <a:off x="508000" y="762000"/>
            <a:ext cx="2286000" cy="63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Last updated:</a:t>
            </a:r>
          </a:p>
        </p:txBody>
      </p:sp>
      <p:sp>
        <p:nvSpPr>
          <p:cNvPr id="3" name="UpdatedAt" title=""/>
          <p:cNvSpPr txBox="1"/>
          <p:nvPr/>
        </p:nvSpPr>
        <p:spPr>
          <a:xfrm>
            <a:off x="3048000" y="762000"/>
            <a:ext cx="5080000" cy="63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99559FE3-21E1-4D9F-AB81-0034D0A86563}" type="datetime13">
              <a:rPr lang="en-US" sz="2200" b="1">
                <a:solidFill>
                  <a:srgbClr val="00008B"/>
                </a:solidFill>
              </a:rPr>
              <a:t>6:13:10 PM</a:t>
            </a:fld>
          </a:p>
        </p:txBody>
      </p:sp>
      <p:sp>
        <p:nvSpPr>
          <p:cNvPr id="4" name="ApprovedDateLabel" title=""/>
          <p:cNvSpPr txBox="1"/>
          <p:nvPr/>
        </p:nvSpPr>
        <p:spPr>
          <a:xfrm>
            <a:off x="508000" y="1905000"/>
            <a:ext cx="2286000" cy="63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Approved on:</a:t>
            </a:r>
          </a:p>
        </p:txBody>
      </p:sp>
      <p:sp>
        <p:nvSpPr>
          <p:cNvPr id="5" name="ApprovedDate" title=""/>
          <p:cNvSpPr txBox="1"/>
          <p:nvPr/>
        </p:nvSpPr>
        <p:spPr>
          <a:xfrm>
            <a:off x="3048000" y="1905000"/>
            <a:ext cx="5080000" cy="63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A64B1E75-8F54-4EF3-AFE8-2F80B3A15EE2}" type="datetime1">
              <a:rPr lang="en-US" sz="2200" b="1">
                <a:solidFill>
                  <a:srgbClr val="00008B"/>
                </a:solidFill>
              </a:rPr>
              <a:t>9/18/2026</a:t>
            </a:fld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6"/>
  <p:tag name="AS_OS" val="Microsoft Windows NT 10.0.26200.0"/>
  <p:tag name="AS_RELEASE_DATE" val="2026.08.14"/>
  <p:tag name="AS_TITLE" val="Aspose.Slides for .NET6"/>
  <p:tag name="AS_VERSION" val="26.8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</Paragraphs>
  <Slides>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4">
      <vt:lpstr>Arial</vt:lpstr>
      <vt:lpstr>Calibri</vt:lpstr>
      <vt:lpstr>Office Theme</vt:lpstr>
      <vt:lpstr>PowerPoint Presentation</vt:lpstr>
    </vt:vector>
  </TitlesOfParts>
  <LinksUpToDate>0</LinksUpToDate>
  <SharedDoc>0</SharedDoc>
  <HyperlinksChanged>0</HyperlinksChanged>
  <Application>Aspose.Slides for .NET</Application>
  <AppVersion>26.0800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2026-09-18T18:13:09.614</cp:lastPrinted>
  <dcterms:created xsi:type="dcterms:W3CDTF">2026-09-18T12:13:09Z</dcterms:created>
  <dcterms:modified xsi:type="dcterms:W3CDTF">2026-09-18T12:13:09Z</dcterms:modified>
</cp:coreProperties>
</file>